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579"/>
  </p:normalViewPr>
  <p:slideViewPr>
    <p:cSldViewPr snapToGrid="0" snapToObjects="1">
      <p:cViewPr varScale="1">
        <p:scale>
          <a:sx n="74" d="100"/>
          <a:sy n="74" d="100"/>
        </p:scale>
        <p:origin x="20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55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73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67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61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0952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35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272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08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992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674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65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218D7-B92F-7244-84C1-4441566CF355}" type="datetimeFigureOut">
              <a:rPr lang="nl-NL" smtClean="0"/>
              <a:t>04-04-19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7393C-2BED-8441-A044-F60BEF8E8F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26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veiling.catawiki.nl/kavels/15151371-paleolithische-vuurstenen-vuistbijl-13-5-cm" TargetMode="Externa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orvelte.net/kaart/bezienswaardigheden/ijzertijdboerderij/" TargetMode="Externa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realmofhistory.com/2017/07/27/reconstruction-ur-city-sumerian/" TargetMode="Externa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beeldingsresultaat voor vuistbij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38575" cy="383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017364" y="569626"/>
            <a:ext cx="777989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Leefwijze jagers en verzamelaars</a:t>
            </a:r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Nomadisch: rondtrekken op zoek naar voedsel</a:t>
            </a:r>
          </a:p>
          <a:p>
            <a:r>
              <a:rPr lang="nl-NL" sz="2400" dirty="0" smtClean="0"/>
              <a:t>Verzamelen (Vrouwen): granen, noten, wortels, bessen, insecten</a:t>
            </a:r>
          </a:p>
          <a:p>
            <a:r>
              <a:rPr lang="nl-NL" sz="2400" dirty="0" smtClean="0"/>
              <a:t>Jagen (mannen): grotere dieren, met behulp van speren, vallen, pijl en boog, hengels</a:t>
            </a:r>
          </a:p>
          <a:p>
            <a:r>
              <a:rPr lang="nl-NL" sz="2400" dirty="0" smtClean="0"/>
              <a:t>Kleine groepen: 20-40 man</a:t>
            </a:r>
          </a:p>
          <a:p>
            <a:r>
              <a:rPr lang="nl-NL" sz="2400" dirty="0" smtClean="0"/>
              <a:t>Kleine gezinnen: 4 jaar tussen kinderen</a:t>
            </a:r>
          </a:p>
          <a:p>
            <a:r>
              <a:rPr lang="nl-NL" sz="2400" dirty="0" smtClean="0"/>
              <a:t>Weinig bezit, want je moest steeds verder</a:t>
            </a:r>
          </a:p>
          <a:p>
            <a:r>
              <a:rPr lang="nl-NL" sz="2400" dirty="0" smtClean="0"/>
              <a:t>Iedereen had dezelfde taken</a:t>
            </a:r>
          </a:p>
          <a:p>
            <a:r>
              <a:rPr lang="nl-NL" sz="2400" dirty="0" smtClean="0"/>
              <a:t>Geen vaste leider, geen erfelijke leider</a:t>
            </a:r>
          </a:p>
          <a:p>
            <a:endParaRPr lang="nl-NL" sz="2400" dirty="0"/>
          </a:p>
          <a:p>
            <a:r>
              <a:rPr lang="nl-NL" sz="2400" dirty="0" smtClean="0"/>
              <a:t>Leefwijze van de mens tot ongeveer 10.000 jaar geleden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7566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beeldingsresultaat voor prehistorische boerderij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76225"/>
            <a:ext cx="5762625" cy="383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254833" y="509665"/>
            <a:ext cx="9443803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Ontstaan eerste boerengemeenschappen</a:t>
            </a:r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Op vruchtbare plekken kon je langer blijven</a:t>
            </a:r>
          </a:p>
          <a:p>
            <a:r>
              <a:rPr lang="nl-NL" sz="2400" dirty="0" smtClean="0"/>
              <a:t>Grote kennis van natuur en natuurbeheer</a:t>
            </a:r>
          </a:p>
          <a:p>
            <a:r>
              <a:rPr lang="nl-NL" sz="2400" dirty="0" smtClean="0"/>
              <a:t>Temmen van dieren</a:t>
            </a:r>
          </a:p>
          <a:p>
            <a:r>
              <a:rPr lang="nl-NL" sz="2400" dirty="0" smtClean="0"/>
              <a:t>Cultiveren van planten</a:t>
            </a:r>
          </a:p>
          <a:p>
            <a:r>
              <a:rPr lang="nl-NL" sz="2400" dirty="0" smtClean="0"/>
              <a:t>grotere groepen: 30-300 man</a:t>
            </a:r>
          </a:p>
          <a:p>
            <a:r>
              <a:rPr lang="nl-NL" sz="2400" dirty="0" smtClean="0"/>
              <a:t>Grotere gezinnen: 2 jaar tussen kinderen</a:t>
            </a:r>
          </a:p>
          <a:p>
            <a:r>
              <a:rPr lang="nl-NL" sz="2400" dirty="0" smtClean="0"/>
              <a:t>Meer bezit, want je kon blijven</a:t>
            </a:r>
          </a:p>
          <a:p>
            <a:r>
              <a:rPr lang="nl-NL" sz="2400" dirty="0" smtClean="0"/>
              <a:t>Iedereen was boer en een beetje ambachtsman</a:t>
            </a:r>
          </a:p>
          <a:p>
            <a:r>
              <a:rPr lang="nl-NL" sz="2400" dirty="0" smtClean="0"/>
              <a:t>vaste leider, meestal degene met het meeste land</a:t>
            </a:r>
          </a:p>
          <a:p>
            <a:r>
              <a:rPr lang="nl-NL" sz="2400" dirty="0" smtClean="0"/>
              <a:t>Vaste woonplaats met redelijke beschutting</a:t>
            </a:r>
          </a:p>
          <a:p>
            <a:endParaRPr lang="nl-NL" sz="2400" dirty="0"/>
          </a:p>
          <a:p>
            <a:r>
              <a:rPr lang="nl-NL" sz="2400" dirty="0" smtClean="0"/>
              <a:t>Verandering begon ongeveer 12.000 jaar geleden in </a:t>
            </a:r>
            <a:r>
              <a:rPr lang="nl-NL" sz="2400" dirty="0" err="1" smtClean="0"/>
              <a:t>Mesopotamie</a:t>
            </a:r>
            <a:r>
              <a:rPr lang="nl-NL" sz="2400" dirty="0" smtClean="0"/>
              <a:t>, maar pas 5000 jaar later ook in Nederland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031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56718" y="0"/>
            <a:ext cx="1076208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Ontstaan eerste steden</a:t>
            </a:r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Boeren produceerden voldoende voedsel</a:t>
            </a:r>
          </a:p>
          <a:p>
            <a:r>
              <a:rPr lang="nl-NL" sz="2400" dirty="0" smtClean="0"/>
              <a:t>Gevolg: ontstaan handel, ambacht en gespecialiseerde landbouw</a:t>
            </a:r>
          </a:p>
          <a:p>
            <a:r>
              <a:rPr lang="nl-NL" sz="2400" dirty="0" smtClean="0"/>
              <a:t>Groter dan dorpen: 300-3000man</a:t>
            </a:r>
          </a:p>
          <a:p>
            <a:r>
              <a:rPr lang="nl-NL" sz="2400" dirty="0" smtClean="0"/>
              <a:t>grote gezinnen: 2 jaar tussen kinderen, kinderen in het bedrijf</a:t>
            </a:r>
          </a:p>
          <a:p>
            <a:r>
              <a:rPr lang="nl-NL" sz="2400" dirty="0" smtClean="0"/>
              <a:t>Grote sociale verschillen</a:t>
            </a:r>
          </a:p>
          <a:p>
            <a:r>
              <a:rPr lang="nl-NL" sz="2400" dirty="0" smtClean="0"/>
              <a:t>Verschillende beroepen</a:t>
            </a:r>
          </a:p>
          <a:p>
            <a:r>
              <a:rPr lang="nl-NL" sz="2400" dirty="0" smtClean="0"/>
              <a:t>Organisatie en leiderschap nodig</a:t>
            </a:r>
          </a:p>
          <a:p>
            <a:endParaRPr lang="nl-NL" sz="2400" dirty="0"/>
          </a:p>
          <a:p>
            <a:r>
              <a:rPr lang="nl-NL" sz="2400" dirty="0" smtClean="0"/>
              <a:t>Eerste steden ongeveer 10.000 jaar geleden </a:t>
            </a:r>
          </a:p>
          <a:p>
            <a:r>
              <a:rPr lang="nl-NL" sz="2400" dirty="0" smtClean="0"/>
              <a:t>in het </a:t>
            </a:r>
            <a:r>
              <a:rPr lang="nl-NL" sz="2400" dirty="0" err="1" smtClean="0"/>
              <a:t>midden-oosten</a:t>
            </a:r>
            <a:endParaRPr lang="nl-NL" sz="2400" dirty="0" smtClean="0"/>
          </a:p>
          <a:p>
            <a:endParaRPr lang="nl-NL" sz="2400" dirty="0"/>
          </a:p>
          <a:p>
            <a:r>
              <a:rPr lang="nl-NL" sz="2400" dirty="0" smtClean="0"/>
              <a:t>Grote Culturen: Egypte, </a:t>
            </a:r>
            <a:r>
              <a:rPr lang="nl-NL" sz="2400" dirty="0" err="1" smtClean="0"/>
              <a:t>Sumerie</a:t>
            </a:r>
            <a:r>
              <a:rPr lang="nl-NL" sz="2400" dirty="0" smtClean="0"/>
              <a:t>, Babylon, </a:t>
            </a:r>
            <a:r>
              <a:rPr lang="nl-NL" sz="2400" dirty="0" err="1" smtClean="0"/>
              <a:t>Hettieten</a:t>
            </a:r>
            <a:endParaRPr lang="nl-NL" dirty="0"/>
          </a:p>
          <a:p>
            <a:endParaRPr lang="nl-NL" dirty="0"/>
          </a:p>
        </p:txBody>
      </p:sp>
      <p:pic>
        <p:nvPicPr>
          <p:cNvPr id="3074" name="Picture 2" descr="fbeeldingsresultaat voor ur city wall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769989"/>
            <a:ext cx="5314950" cy="388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013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223</Words>
  <Application>Microsoft Macintosh PowerPoint</Application>
  <PresentationFormat>Breedbeeld</PresentationFormat>
  <Paragraphs>43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Office-thema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Daan van Mourik</dc:creator>
  <cp:lastModifiedBy>Daan van Mourik</cp:lastModifiedBy>
  <cp:revision>3</cp:revision>
  <dcterms:created xsi:type="dcterms:W3CDTF">2019-04-04T10:30:39Z</dcterms:created>
  <dcterms:modified xsi:type="dcterms:W3CDTF">2019-04-04T11:00:11Z</dcterms:modified>
</cp:coreProperties>
</file>